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6" r:id="rId4"/>
    <p:sldId id="265" r:id="rId5"/>
    <p:sldId id="257" r:id="rId6"/>
    <p:sldId id="258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04C0-6EB0-467C-B245-D8E87C952613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4536-076C-4DB3-897C-F00087B14F7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04C0-6EB0-467C-B245-D8E87C952613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4536-076C-4DB3-897C-F00087B14F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04C0-6EB0-467C-B245-D8E87C952613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4536-076C-4DB3-897C-F00087B14F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04C0-6EB0-467C-B245-D8E87C952613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4536-076C-4DB3-897C-F00087B14F7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04C0-6EB0-467C-B245-D8E87C952613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4536-076C-4DB3-897C-F00087B14F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04C0-6EB0-467C-B245-D8E87C952613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4536-076C-4DB3-897C-F00087B14F7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04C0-6EB0-467C-B245-D8E87C952613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4536-076C-4DB3-897C-F00087B14F7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04C0-6EB0-467C-B245-D8E87C952613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4536-076C-4DB3-897C-F00087B14F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04C0-6EB0-467C-B245-D8E87C952613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4536-076C-4DB3-897C-F00087B14F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04C0-6EB0-467C-B245-D8E87C952613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4536-076C-4DB3-897C-F00087B14F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04C0-6EB0-467C-B245-D8E87C952613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B4536-076C-4DB3-897C-F00087B14F7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6E904C0-6EB0-467C-B245-D8E87C952613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87B4536-076C-4DB3-897C-F00087B14F7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9640" y="1052736"/>
            <a:ext cx="7772400" cy="1470025"/>
          </a:xfrm>
        </p:spPr>
        <p:txBody>
          <a:bodyPr>
            <a:noAutofit/>
          </a:bodyPr>
          <a:lstStyle/>
          <a:p>
            <a:pPr marL="182880" indent="0">
              <a:buNone/>
            </a:pPr>
            <a:r>
              <a:rPr lang="ru-RU" sz="4000" dirty="0" smtClean="0"/>
              <a:t>Образцы документов для оформления командировочных расходов </a:t>
            </a:r>
            <a:endParaRPr lang="ru-RU" sz="40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429000"/>
            <a:ext cx="4056112" cy="2687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148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640"/>
            <a:ext cx="5508160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38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8640"/>
            <a:ext cx="4497812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053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8640"/>
            <a:ext cx="4464496" cy="650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087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560"/>
            <a:ext cx="5040560" cy="6844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359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6632"/>
            <a:ext cx="4968552" cy="6693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874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8640"/>
            <a:ext cx="4752528" cy="6527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258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8640"/>
            <a:ext cx="4824536" cy="6626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189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Перечень подтверждающих документов для </a:t>
            </a:r>
            <a:r>
              <a:rPr lang="ru-RU" dirty="0" smtClean="0"/>
              <a:t>командировки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21" y="476673"/>
            <a:ext cx="8818119" cy="602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157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72</TotalTime>
  <Words>11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Образцы документов для оформления командировочных расходов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студента</dc:creator>
  <cp:lastModifiedBy>Учетная запись студента</cp:lastModifiedBy>
  <cp:revision>5</cp:revision>
  <dcterms:created xsi:type="dcterms:W3CDTF">2015-12-08T08:36:16Z</dcterms:created>
  <dcterms:modified xsi:type="dcterms:W3CDTF">2015-12-08T09:49:09Z</dcterms:modified>
</cp:coreProperties>
</file>